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</p:sldIdLst>
  <p:sldSz cy="5143500" cx="9144000"/>
  <p:notesSz cx="6858000" cy="9144000"/>
  <p:embeddedFontLst>
    <p:embeddedFont>
      <p:font typeface="Barlow ExtraLight"/>
      <p:regular r:id="rId13"/>
      <p:bold r:id="rId14"/>
      <p:italic r:id="rId15"/>
      <p:boldItalic r:id="rId16"/>
    </p:embeddedFont>
    <p:embeddedFont>
      <p:font typeface="Lato"/>
      <p:regular r:id="rId17"/>
      <p:bold r:id="rId18"/>
      <p:italic r:id="rId19"/>
      <p:boldItalic r:id="rId20"/>
    </p:embeddedFont>
    <p:embeddedFont>
      <p:font typeface="Lato Light"/>
      <p:regular r:id="rId21"/>
      <p:bold r:id="rId22"/>
      <p:italic r:id="rId23"/>
      <p:boldItalic r:id="rId24"/>
    </p:embeddedFont>
    <p:embeddedFont>
      <p:font typeface="Lato Black"/>
      <p:bold r:id="rId25"/>
      <p:boldItalic r:id="rId2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27" roundtripDataSignature="AMtx7mi8BmMX0c7BCxMtPpO20xPaf93T4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Lato-boldItalic.fntdata"/><Relationship Id="rId22" Type="http://schemas.openxmlformats.org/officeDocument/2006/relationships/font" Target="fonts/LatoLight-bold.fntdata"/><Relationship Id="rId21" Type="http://schemas.openxmlformats.org/officeDocument/2006/relationships/font" Target="fonts/LatoLight-regular.fntdata"/><Relationship Id="rId24" Type="http://schemas.openxmlformats.org/officeDocument/2006/relationships/font" Target="fonts/LatoLight-boldItalic.fntdata"/><Relationship Id="rId23" Type="http://schemas.openxmlformats.org/officeDocument/2006/relationships/font" Target="fonts/LatoLight-italic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font" Target="fonts/LatoBlack-boldItalic.fntdata"/><Relationship Id="rId25" Type="http://schemas.openxmlformats.org/officeDocument/2006/relationships/font" Target="fonts/LatoBlack-bold.fntdata"/><Relationship Id="rId27" Type="http://customschemas.google.com/relationships/presentationmetadata" Target="meta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font" Target="fonts/BarlowExtraLight-regular.fntdata"/><Relationship Id="rId12" Type="http://schemas.openxmlformats.org/officeDocument/2006/relationships/slide" Target="slides/slide8.xml"/><Relationship Id="rId15" Type="http://schemas.openxmlformats.org/officeDocument/2006/relationships/font" Target="fonts/BarlowExtraLight-italic.fntdata"/><Relationship Id="rId14" Type="http://schemas.openxmlformats.org/officeDocument/2006/relationships/font" Target="fonts/BarlowExtraLight-bold.fntdata"/><Relationship Id="rId17" Type="http://schemas.openxmlformats.org/officeDocument/2006/relationships/font" Target="fonts/Lato-regular.fntdata"/><Relationship Id="rId16" Type="http://schemas.openxmlformats.org/officeDocument/2006/relationships/font" Target="fonts/BarlowExtraLight-boldItalic.fntdata"/><Relationship Id="rId19" Type="http://schemas.openxmlformats.org/officeDocument/2006/relationships/font" Target="fonts/Lato-italic.fntdata"/><Relationship Id="rId18" Type="http://schemas.openxmlformats.org/officeDocument/2006/relationships/font" Target="fonts/Lato-bold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2" name="Google Shape;52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1f1fb3e55d9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1" name="Google Shape;61;g1f1fb3e55d9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2e9df8aa065_0_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2" name="Google Shape;72;g2e9df8aa065_0_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1f1fb3e55d9_0_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7" name="Google Shape;87;g1f1fb3e55d9_0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2e9df8aa065_0_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8" name="Google Shape;98;g2e9df8aa065_0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2e9df8aa065_0_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9" name="Google Shape;109;g2e9df8aa065_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g2e9df8aa065_0_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6" name="Google Shape;126;g2e9df8aa065_0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2e9df8aa065_0_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7" name="Google Shape;137;g2e9df8aa065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0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10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9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5" name="Google Shape;45;p19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6" name="Google Shape;46;p1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2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ortada Seccion">
  <p:cSld name="Portada Seccion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11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4" name="Google Shape;14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7" name="Google Shape;17;p1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8" name="Google Shape;18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1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1" name="Google Shape;21;p13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2" name="Google Shape;22;p13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6" name="Google Shape;26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5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29" name="Google Shape;29;p15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0" name="Google Shape;30;p1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16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3" name="Google Shape;33;p1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7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" name="Google Shape;36;p17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7" name="Google Shape;37;p17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8" name="Google Shape;38;p17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9" name="Google Shape;39;p1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8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2" name="Google Shape;42;p1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hyperlink" Target="https://www.instagram.com/explore/tags/lactoflora/" TargetMode="External"/><Relationship Id="rId4" Type="http://schemas.openxmlformats.org/officeDocument/2006/relationships/hyperlink" Target="https://www.instagram.com/explore/tags/equilibratumundo/" TargetMode="External"/><Relationship Id="rId5" Type="http://schemas.openxmlformats.org/officeDocument/2006/relationships/image" Target="../media/image3.png"/><Relationship Id="rId6" Type="http://schemas.openxmlformats.org/officeDocument/2006/relationships/image" Target="../media/image16.jpg"/></Relationships>
</file>

<file path=ppt/slides/_rels/slide3.xml.rels><?xml version="1.0" encoding="UTF-8" standalone="yes"?><Relationships xmlns="http://schemas.openxmlformats.org/package/2006/relationships"><Relationship Id="rId10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hyperlink" Target="https://www.instagram.com/explore/tags/lactoflora/" TargetMode="External"/><Relationship Id="rId4" Type="http://schemas.openxmlformats.org/officeDocument/2006/relationships/hyperlink" Target="https://www.instagram.com/explore/tags/equilibratumundo/" TargetMode="External"/><Relationship Id="rId9" Type="http://schemas.openxmlformats.org/officeDocument/2006/relationships/image" Target="../media/image12.jpg"/><Relationship Id="rId5" Type="http://schemas.openxmlformats.org/officeDocument/2006/relationships/image" Target="../media/image3.png"/><Relationship Id="rId6" Type="http://schemas.openxmlformats.org/officeDocument/2006/relationships/image" Target="../media/image13.jpg"/><Relationship Id="rId7" Type="http://schemas.openxmlformats.org/officeDocument/2006/relationships/image" Target="../media/image11.jpg"/><Relationship Id="rId8" Type="http://schemas.openxmlformats.org/officeDocument/2006/relationships/image" Target="../media/image9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hyperlink" Target="https://www.instagram.com/explore/tags/lactoflora/" TargetMode="External"/><Relationship Id="rId4" Type="http://schemas.openxmlformats.org/officeDocument/2006/relationships/hyperlink" Target="https://www.instagram.com/explore/tags/equilibratumundo/" TargetMode="External"/><Relationship Id="rId5" Type="http://schemas.openxmlformats.org/officeDocument/2006/relationships/image" Target="../media/image3.png"/><Relationship Id="rId6" Type="http://schemas.openxmlformats.org/officeDocument/2006/relationships/image" Target="../media/image8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hyperlink" Target="https://www.instagram.com/explore/tags/lactoflora/" TargetMode="External"/><Relationship Id="rId4" Type="http://schemas.openxmlformats.org/officeDocument/2006/relationships/hyperlink" Target="https://www.instagram.com/explore/tags/equilibratumundo/" TargetMode="External"/><Relationship Id="rId5" Type="http://schemas.openxmlformats.org/officeDocument/2006/relationships/image" Target="../media/image3.png"/><Relationship Id="rId6" Type="http://schemas.openxmlformats.org/officeDocument/2006/relationships/image" Target="../media/image10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hyperlink" Target="https://www.instagram.com/explore/tags/lactoflora/" TargetMode="External"/><Relationship Id="rId4" Type="http://schemas.openxmlformats.org/officeDocument/2006/relationships/hyperlink" Target="https://www.instagram.com/explore/tags/equilibratumundo/" TargetMode="External"/><Relationship Id="rId9" Type="http://schemas.openxmlformats.org/officeDocument/2006/relationships/image" Target="../media/image7.png"/><Relationship Id="rId5" Type="http://schemas.openxmlformats.org/officeDocument/2006/relationships/image" Target="../media/image3.png"/><Relationship Id="rId6" Type="http://schemas.openxmlformats.org/officeDocument/2006/relationships/image" Target="../media/image4.png"/><Relationship Id="rId7" Type="http://schemas.openxmlformats.org/officeDocument/2006/relationships/image" Target="../media/image1.png"/><Relationship Id="rId8" Type="http://schemas.openxmlformats.org/officeDocument/2006/relationships/image" Target="../media/image6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hyperlink" Target="https://www.instagram.com/explore/tags/lactoflora/" TargetMode="External"/><Relationship Id="rId4" Type="http://schemas.openxmlformats.org/officeDocument/2006/relationships/hyperlink" Target="https://www.instagram.com/explore/tags/equilibratumundo/" TargetMode="External"/><Relationship Id="rId5" Type="http://schemas.openxmlformats.org/officeDocument/2006/relationships/image" Target="../media/image3.png"/><Relationship Id="rId6" Type="http://schemas.openxmlformats.org/officeDocument/2006/relationships/image" Target="../media/image14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hyperlink" Target="https://www.instagram.com/explore/tags/lactoflora/" TargetMode="External"/><Relationship Id="rId4" Type="http://schemas.openxmlformats.org/officeDocument/2006/relationships/hyperlink" Target="https://www.instagram.com/explore/tags/equilibratumundo/" TargetMode="External"/><Relationship Id="rId5" Type="http://schemas.openxmlformats.org/officeDocument/2006/relationships/image" Target="../media/image15.jpg"/><Relationship Id="rId6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"/>
          <p:cNvSpPr/>
          <p:nvPr/>
        </p:nvSpPr>
        <p:spPr>
          <a:xfrm>
            <a:off x="-32419" y="0"/>
            <a:ext cx="9176400" cy="5143500"/>
          </a:xfrm>
          <a:prstGeom prst="rect">
            <a:avLst/>
          </a:prstGeom>
          <a:solidFill>
            <a:srgbClr val="0097A7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" name="Google Shape;55;p1"/>
          <p:cNvSpPr txBox="1"/>
          <p:nvPr/>
        </p:nvSpPr>
        <p:spPr>
          <a:xfrm>
            <a:off x="587926" y="2934544"/>
            <a:ext cx="2385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500"/>
              <a:buFont typeface="Arial"/>
              <a:buNone/>
            </a:pPr>
            <a:r>
              <a:t/>
            </a:r>
            <a:endParaRPr b="0" i="0" sz="4500" u="none" cap="none" strike="noStrike">
              <a:solidFill>
                <a:srgbClr val="FFFFFF"/>
              </a:solidFill>
              <a:latin typeface="Barlow ExtraLight"/>
              <a:ea typeface="Barlow ExtraLight"/>
              <a:cs typeface="Barlow ExtraLight"/>
              <a:sym typeface="Barlow ExtraLight"/>
            </a:endParaRPr>
          </a:p>
        </p:txBody>
      </p:sp>
      <p:cxnSp>
        <p:nvCxnSpPr>
          <p:cNvPr id="56" name="Google Shape;56;p1"/>
          <p:cNvCxnSpPr/>
          <p:nvPr/>
        </p:nvCxnSpPr>
        <p:spPr>
          <a:xfrm>
            <a:off x="663319" y="3718988"/>
            <a:ext cx="413400" cy="0"/>
          </a:xfrm>
          <a:prstGeom prst="straightConnector1">
            <a:avLst/>
          </a:prstGeom>
          <a:noFill/>
          <a:ln cap="flat" cmpd="sng" w="1905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57" name="Google Shape;57;p1"/>
          <p:cNvSpPr txBox="1"/>
          <p:nvPr/>
        </p:nvSpPr>
        <p:spPr>
          <a:xfrm>
            <a:off x="663325" y="1586324"/>
            <a:ext cx="4293300" cy="1753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es-ES" sz="3400" u="none" cap="none" strike="noStrike">
                <a:solidFill>
                  <a:srgbClr val="FFFFFF"/>
                </a:solidFill>
                <a:latin typeface="Lato Black"/>
                <a:ea typeface="Lato Black"/>
                <a:cs typeface="Lato Black"/>
                <a:sym typeface="Lato Black"/>
              </a:rPr>
              <a:t>KIT CONTENIDOS</a:t>
            </a:r>
            <a:endParaRPr b="0" i="0" sz="3400" u="none" cap="none" strike="noStrike">
              <a:solidFill>
                <a:srgbClr val="FFFFFF"/>
              </a:solidFill>
              <a:latin typeface="Lato Black"/>
              <a:ea typeface="Lato Black"/>
              <a:cs typeface="Lato Black"/>
              <a:sym typeface="Lato Black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es-ES" sz="3400" u="none" cap="none" strike="noStrik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FARMACIAS</a:t>
            </a:r>
            <a:endParaRPr b="0" i="0" sz="3400" u="none" cap="none" strike="noStrike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es-ES" sz="3400" u="none" cap="none" strike="noStrike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rPr>
              <a:t>Ju</a:t>
            </a:r>
            <a:r>
              <a:rPr lang="es-ES" sz="3400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rPr>
              <a:t>l</a:t>
            </a:r>
            <a:r>
              <a:rPr b="0" i="0" lang="es-ES" sz="3400" u="none" cap="none" strike="noStrike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rPr>
              <a:t>io</a:t>
            </a:r>
            <a:endParaRPr b="0" i="0" sz="3400" u="none" cap="none" strike="noStrike">
              <a:solidFill>
                <a:srgbClr val="FFFFFF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3400" u="none" cap="none" strike="noStrike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t/>
            </a:r>
            <a:endParaRPr b="0" i="0" sz="3000" u="none" cap="none" strike="noStrik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descr="Dibujo con letras&#10;&#10;Descripción generada automáticamente con confianza media" id="58" name="Google Shape;58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63319" y="3955418"/>
            <a:ext cx="2447017" cy="5445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AF9F5"/>
        </a:solidFill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1f1fb3e55d9_0_0"/>
          <p:cNvSpPr/>
          <p:nvPr/>
        </p:nvSpPr>
        <p:spPr>
          <a:xfrm>
            <a:off x="12320069" y="391229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" name="Google Shape;64;g1f1fb3e55d9_0_0"/>
          <p:cNvSpPr/>
          <p:nvPr/>
        </p:nvSpPr>
        <p:spPr>
          <a:xfrm>
            <a:off x="12495284" y="408750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" name="Google Shape;65;g1f1fb3e55d9_0_0"/>
          <p:cNvSpPr/>
          <p:nvPr/>
        </p:nvSpPr>
        <p:spPr>
          <a:xfrm>
            <a:off x="12052919" y="406164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" name="Google Shape;66;g1f1fb3e55d9_0_0"/>
          <p:cNvSpPr/>
          <p:nvPr/>
        </p:nvSpPr>
        <p:spPr>
          <a:xfrm>
            <a:off x="12228134" y="423685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" name="Google Shape;67;g1f1fb3e55d9_0_0"/>
          <p:cNvSpPr txBox="1"/>
          <p:nvPr/>
        </p:nvSpPr>
        <p:spPr>
          <a:xfrm>
            <a:off x="780350" y="1998275"/>
            <a:ext cx="3345900" cy="21027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1" i="0" lang="es-ES" sz="8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Copy Instagram </a:t>
            </a:r>
            <a:endParaRPr b="1" i="0" sz="8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t/>
            </a:r>
            <a:endParaRPr sz="800"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s-ES" sz="800">
                <a:latin typeface="Lato Light"/>
                <a:ea typeface="Lato Light"/>
                <a:cs typeface="Lato Light"/>
                <a:sym typeface="Lato Light"/>
              </a:rPr>
              <a:t>Cuida de ti y mantén tu bienestar óptimo con una adecuada hidratación. 💦</a:t>
            </a:r>
            <a:endParaRPr sz="800"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sz="800"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s-ES" sz="800">
                <a:latin typeface="Lato Light"/>
                <a:ea typeface="Lato Light"/>
                <a:cs typeface="Lato Light"/>
                <a:sym typeface="Lato Light"/>
              </a:rPr>
              <a:t>Lactoflora Suero Oral está específicamente formulado para proporcionarte el aporte diario de sales minerales y electrolitos necesarios para una correcta hidratación.</a:t>
            </a:r>
            <a:endParaRPr sz="800"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sz="800"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s-ES" sz="800">
                <a:latin typeface="Lato Light"/>
                <a:ea typeface="Lato Light"/>
                <a:cs typeface="Lato Light"/>
                <a:sym typeface="Lato Light"/>
              </a:rPr>
              <a:t>Porque cuando equilibras tu mundo, te sientes bien por dentro, y se nota por fuera. 💙</a:t>
            </a:r>
            <a:endParaRPr sz="800"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sz="800"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s-ES" sz="800">
                <a:latin typeface="Lato Light"/>
                <a:ea typeface="Lato Light"/>
                <a:cs typeface="Lato Light"/>
                <a:sym typeface="Lato Light"/>
              </a:rPr>
              <a:t>¿Crees que bebes suficiente agua? ¡Déjalo en comentarios!</a:t>
            </a:r>
            <a:endParaRPr sz="800"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sz="800"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s-ES" sz="800">
                <a:solidFill>
                  <a:srgbClr val="000000"/>
                </a:solidFill>
                <a:uFill>
                  <a:noFill/>
                </a:uFill>
                <a:latin typeface="Lato Light"/>
                <a:ea typeface="Lato Light"/>
                <a:cs typeface="Lato Light"/>
                <a:sym typeface="Lato Light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#Lactoflora</a:t>
            </a:r>
            <a:r>
              <a:rPr lang="es-ES" sz="800">
                <a:solidFill>
                  <a:srgbClr val="000000"/>
                </a:solidFill>
                <a:latin typeface="Lato Light"/>
                <a:ea typeface="Lato Light"/>
                <a:cs typeface="Lato Light"/>
                <a:sym typeface="Lato Light"/>
              </a:rPr>
              <a:t> </a:t>
            </a:r>
            <a:r>
              <a:rPr lang="es-ES" sz="800">
                <a:solidFill>
                  <a:srgbClr val="000000"/>
                </a:solidFill>
                <a:uFill>
                  <a:noFill/>
                </a:uFill>
                <a:latin typeface="Lato Light"/>
                <a:ea typeface="Lato Light"/>
                <a:cs typeface="Lato Light"/>
                <a:sym typeface="Lato Light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#Equilibratumundo</a:t>
            </a:r>
            <a:r>
              <a:rPr lang="es-ES" sz="800">
                <a:solidFill>
                  <a:srgbClr val="000000"/>
                </a:solidFill>
                <a:latin typeface="Lato Light"/>
                <a:ea typeface="Lato Light"/>
                <a:cs typeface="Lato Light"/>
                <a:sym typeface="Lato Light"/>
              </a:rPr>
              <a:t> #deshidratacion</a:t>
            </a:r>
            <a:endParaRPr sz="800">
              <a:latin typeface="Lato Light"/>
              <a:ea typeface="Lato Light"/>
              <a:cs typeface="Lato Light"/>
              <a:sym typeface="Lato Light"/>
            </a:endParaRPr>
          </a:p>
        </p:txBody>
      </p:sp>
      <p:pic>
        <p:nvPicPr>
          <p:cNvPr descr="Logo Instagram PNG transparente - StickPNG" id="68" name="Google Shape;68;g1f1fb3e55d9_0_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 flipH="1">
            <a:off x="623567" y="1998283"/>
            <a:ext cx="156788" cy="156788"/>
          </a:xfrm>
          <a:prstGeom prst="rect">
            <a:avLst/>
          </a:prstGeom>
          <a:noFill/>
          <a:ln>
            <a:noFill/>
          </a:ln>
        </p:spPr>
      </p:pic>
      <p:pic>
        <p:nvPicPr>
          <p:cNvPr id="69" name="Google Shape;69;g1f1fb3e55d9_0_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512634" y="727450"/>
            <a:ext cx="3039075" cy="3039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AF9F5"/>
        </a:solidFill>
      </p:bgPr>
    </p:bg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g2e9df8aa065_0_37"/>
          <p:cNvSpPr/>
          <p:nvPr/>
        </p:nvSpPr>
        <p:spPr>
          <a:xfrm>
            <a:off x="12320069" y="391229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" name="Google Shape;75;g2e9df8aa065_0_37"/>
          <p:cNvSpPr/>
          <p:nvPr/>
        </p:nvSpPr>
        <p:spPr>
          <a:xfrm>
            <a:off x="12495284" y="408750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" name="Google Shape;76;g2e9df8aa065_0_37"/>
          <p:cNvSpPr/>
          <p:nvPr/>
        </p:nvSpPr>
        <p:spPr>
          <a:xfrm>
            <a:off x="12052919" y="406164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" name="Google Shape;77;g2e9df8aa065_0_37"/>
          <p:cNvSpPr/>
          <p:nvPr/>
        </p:nvSpPr>
        <p:spPr>
          <a:xfrm>
            <a:off x="12228134" y="423685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" name="Google Shape;78;g2e9df8aa065_0_37"/>
          <p:cNvSpPr txBox="1"/>
          <p:nvPr/>
        </p:nvSpPr>
        <p:spPr>
          <a:xfrm>
            <a:off x="780350" y="1998275"/>
            <a:ext cx="3345900" cy="15363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1" i="0" lang="es-ES" sz="8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Copy Instagram </a:t>
            </a:r>
            <a:endParaRPr b="1" i="0" sz="8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t/>
            </a:r>
            <a:endParaRPr sz="800"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s-ES" sz="800">
                <a:latin typeface="Lato Light"/>
                <a:ea typeface="Lato Light"/>
                <a:cs typeface="Lato Light"/>
                <a:sym typeface="Lato Light"/>
              </a:rPr>
              <a:t>El verano trae consigo sol, diversión y, a veces, algunos desafíos para nuestra salud. Los probióticos son tus aliados perfectos para mantenerte fuerte y saludable durante estos meses cálidos. 🌸💪</a:t>
            </a:r>
            <a:endParaRPr sz="800"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sz="800"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s-ES" sz="800">
                <a:latin typeface="Lato Light"/>
                <a:ea typeface="Lato Light"/>
                <a:cs typeface="Lato Light"/>
                <a:sym typeface="Lato Light"/>
              </a:rPr>
              <a:t>¡Compártelo con tu compi de verano! 🤝</a:t>
            </a:r>
            <a:endParaRPr sz="800"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sz="800"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s-ES" sz="800">
                <a:solidFill>
                  <a:srgbClr val="000000"/>
                </a:solidFill>
                <a:uFill>
                  <a:noFill/>
                </a:uFill>
                <a:latin typeface="Lato Light"/>
                <a:ea typeface="Lato Light"/>
                <a:cs typeface="Lato Light"/>
                <a:sym typeface="Lato Light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#Lactoflora</a:t>
            </a:r>
            <a:r>
              <a:rPr lang="es-ES" sz="800">
                <a:solidFill>
                  <a:srgbClr val="000000"/>
                </a:solidFill>
                <a:latin typeface="Lato Light"/>
                <a:ea typeface="Lato Light"/>
                <a:cs typeface="Lato Light"/>
                <a:sym typeface="Lato Light"/>
              </a:rPr>
              <a:t> </a:t>
            </a:r>
            <a:r>
              <a:rPr lang="es-ES" sz="800">
                <a:solidFill>
                  <a:srgbClr val="000000"/>
                </a:solidFill>
                <a:uFill>
                  <a:noFill/>
                </a:uFill>
                <a:latin typeface="Lato Light"/>
                <a:ea typeface="Lato Light"/>
                <a:cs typeface="Lato Light"/>
                <a:sym typeface="Lato Light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#Equilibratumundo</a:t>
            </a:r>
            <a:r>
              <a:rPr lang="es-ES" sz="800">
                <a:solidFill>
                  <a:srgbClr val="000000"/>
                </a:solidFill>
                <a:latin typeface="Lato Light"/>
                <a:ea typeface="Lato Light"/>
                <a:cs typeface="Lato Light"/>
                <a:sym typeface="Lato Light"/>
              </a:rPr>
              <a:t> #verano #planesverano</a:t>
            </a:r>
            <a:endParaRPr sz="800">
              <a:solidFill>
                <a:srgbClr val="000000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sz="800">
              <a:latin typeface="Lato Light"/>
              <a:ea typeface="Lato Light"/>
              <a:cs typeface="Lato Light"/>
              <a:sym typeface="Lato Light"/>
            </a:endParaRPr>
          </a:p>
        </p:txBody>
      </p:sp>
      <p:pic>
        <p:nvPicPr>
          <p:cNvPr descr="Logo Instagram PNG transparente - StickPNG" id="79" name="Google Shape;79;g2e9df8aa065_0_3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 flipH="1">
            <a:off x="623567" y="1998283"/>
            <a:ext cx="156788" cy="156788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g2e9df8aa065_0_3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177564" y="655825"/>
            <a:ext cx="1648049" cy="1648049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g2e9df8aa065_0_3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871750" y="655825"/>
            <a:ext cx="1648049" cy="1648063"/>
          </a:xfrm>
          <a:prstGeom prst="rect">
            <a:avLst/>
          </a:prstGeom>
          <a:noFill/>
          <a:ln>
            <a:noFill/>
          </a:ln>
        </p:spPr>
      </p:pic>
      <p:pic>
        <p:nvPicPr>
          <p:cNvPr id="82" name="Google Shape;82;g2e9df8aa065_0_37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565925" y="655825"/>
            <a:ext cx="1648049" cy="1648049"/>
          </a:xfrm>
          <a:prstGeom prst="rect">
            <a:avLst/>
          </a:prstGeom>
          <a:noFill/>
          <a:ln>
            <a:noFill/>
          </a:ln>
        </p:spPr>
      </p:pic>
      <p:pic>
        <p:nvPicPr>
          <p:cNvPr id="83" name="Google Shape;83;g2e9df8aa065_0_37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4177574" y="2387526"/>
            <a:ext cx="1648049" cy="1648076"/>
          </a:xfrm>
          <a:prstGeom prst="rect">
            <a:avLst/>
          </a:prstGeom>
          <a:noFill/>
          <a:ln>
            <a:noFill/>
          </a:ln>
        </p:spPr>
      </p:pic>
      <p:pic>
        <p:nvPicPr>
          <p:cNvPr id="84" name="Google Shape;84;g2e9df8aa065_0_37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5852625" y="2387512"/>
            <a:ext cx="1648050" cy="16480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AF9F5"/>
        </a:solidFill>
      </p:bgPr>
    </p:bg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1f1fb3e55d9_0_24"/>
          <p:cNvSpPr/>
          <p:nvPr/>
        </p:nvSpPr>
        <p:spPr>
          <a:xfrm>
            <a:off x="12320069" y="391229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" name="Google Shape;90;g1f1fb3e55d9_0_24"/>
          <p:cNvSpPr/>
          <p:nvPr/>
        </p:nvSpPr>
        <p:spPr>
          <a:xfrm>
            <a:off x="12495284" y="408750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" name="Google Shape;91;g1f1fb3e55d9_0_24"/>
          <p:cNvSpPr/>
          <p:nvPr/>
        </p:nvSpPr>
        <p:spPr>
          <a:xfrm>
            <a:off x="12052919" y="406164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Google Shape;92;g1f1fb3e55d9_0_24"/>
          <p:cNvSpPr/>
          <p:nvPr/>
        </p:nvSpPr>
        <p:spPr>
          <a:xfrm>
            <a:off x="12228134" y="423685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" name="Google Shape;93;g1f1fb3e55d9_0_24"/>
          <p:cNvSpPr txBox="1"/>
          <p:nvPr/>
        </p:nvSpPr>
        <p:spPr>
          <a:xfrm>
            <a:off x="780350" y="1998275"/>
            <a:ext cx="3345900" cy="18195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1" i="0" lang="es-ES" sz="8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Copy Instagram </a:t>
            </a:r>
            <a:endParaRPr b="1" i="0" sz="8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t/>
            </a:r>
            <a:endParaRPr sz="800"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s-ES" sz="800">
                <a:latin typeface="Lato Light"/>
                <a:ea typeface="Lato Light"/>
                <a:cs typeface="Lato Light"/>
                <a:sym typeface="Lato Light"/>
              </a:rPr>
              <a:t>☀ Este verano, ten siempre a mano Lactoflora Suero Oral, con prebióticos, sales minerales, lactobacilos y bifidobacterias que te aseguran la hidratación que tu cuerpo necesita. 💦</a:t>
            </a:r>
            <a:endParaRPr sz="800"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sz="800"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s-ES" sz="800">
                <a:latin typeface="Lato Light"/>
                <a:ea typeface="Lato Light"/>
                <a:cs typeface="Lato Light"/>
                <a:sym typeface="Lato Light"/>
              </a:rPr>
              <a:t>📍 Consíguelo en farmacias.</a:t>
            </a:r>
            <a:endParaRPr sz="800"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sz="800"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s-ES" sz="800">
                <a:solidFill>
                  <a:srgbClr val="000000"/>
                </a:solidFill>
                <a:uFill>
                  <a:noFill/>
                </a:uFill>
                <a:latin typeface="Lato Light"/>
                <a:ea typeface="Lato Light"/>
                <a:cs typeface="Lato Light"/>
                <a:sym typeface="Lato Light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#Lactoflora</a:t>
            </a:r>
            <a:r>
              <a:rPr lang="es-ES" sz="800">
                <a:solidFill>
                  <a:srgbClr val="000000"/>
                </a:solidFill>
                <a:latin typeface="Lato Light"/>
                <a:ea typeface="Lato Light"/>
                <a:cs typeface="Lato Light"/>
                <a:sym typeface="Lato Light"/>
              </a:rPr>
              <a:t> </a:t>
            </a:r>
            <a:r>
              <a:rPr lang="es-ES" sz="800">
                <a:solidFill>
                  <a:srgbClr val="000000"/>
                </a:solidFill>
                <a:uFill>
                  <a:noFill/>
                </a:uFill>
                <a:latin typeface="Lato Light"/>
                <a:ea typeface="Lato Light"/>
                <a:cs typeface="Lato Light"/>
                <a:sym typeface="Lato Light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#Equilibratumundo</a:t>
            </a:r>
            <a:r>
              <a:rPr lang="es-ES" sz="800">
                <a:solidFill>
                  <a:srgbClr val="000000"/>
                </a:solidFill>
                <a:latin typeface="Lato Light"/>
                <a:ea typeface="Lato Light"/>
                <a:cs typeface="Lato Light"/>
                <a:sym typeface="Lato Light"/>
              </a:rPr>
              <a:t> #verano #hidratacion</a:t>
            </a:r>
            <a:endParaRPr sz="800">
              <a:solidFill>
                <a:srgbClr val="000000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sz="800"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sz="800"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sz="800">
              <a:latin typeface="Lato Light"/>
              <a:ea typeface="Lato Light"/>
              <a:cs typeface="Lato Light"/>
              <a:sym typeface="Lato Light"/>
            </a:endParaRPr>
          </a:p>
        </p:txBody>
      </p:sp>
      <p:pic>
        <p:nvPicPr>
          <p:cNvPr descr="Logo Instagram PNG transparente - StickPNG" id="94" name="Google Shape;94;g1f1fb3e55d9_0_2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 flipH="1">
            <a:off x="623567" y="1998283"/>
            <a:ext cx="156788" cy="156788"/>
          </a:xfrm>
          <a:prstGeom prst="rect">
            <a:avLst/>
          </a:prstGeom>
          <a:noFill/>
          <a:ln>
            <a:noFill/>
          </a:ln>
        </p:spPr>
      </p:pic>
      <p:pic>
        <p:nvPicPr>
          <p:cNvPr id="95" name="Google Shape;95;g1f1fb3e55d9_0_2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486458" y="832338"/>
            <a:ext cx="3011825" cy="3011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AF9F5"/>
        </a:solidFill>
      </p:bgPr>
    </p:bg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2e9df8aa065_0_4"/>
          <p:cNvSpPr/>
          <p:nvPr/>
        </p:nvSpPr>
        <p:spPr>
          <a:xfrm>
            <a:off x="12320069" y="391229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Google Shape;101;g2e9df8aa065_0_4"/>
          <p:cNvSpPr/>
          <p:nvPr/>
        </p:nvSpPr>
        <p:spPr>
          <a:xfrm>
            <a:off x="12495284" y="408750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" name="Google Shape;102;g2e9df8aa065_0_4"/>
          <p:cNvSpPr/>
          <p:nvPr/>
        </p:nvSpPr>
        <p:spPr>
          <a:xfrm>
            <a:off x="12052919" y="406164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" name="Google Shape;103;g2e9df8aa065_0_4"/>
          <p:cNvSpPr/>
          <p:nvPr/>
        </p:nvSpPr>
        <p:spPr>
          <a:xfrm>
            <a:off x="12228134" y="423685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" name="Google Shape;104;g2e9df8aa065_0_4"/>
          <p:cNvSpPr txBox="1"/>
          <p:nvPr/>
        </p:nvSpPr>
        <p:spPr>
          <a:xfrm>
            <a:off x="780350" y="1998275"/>
            <a:ext cx="3345900" cy="18195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1" i="0" lang="es-ES" sz="8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Copy Instagram </a:t>
            </a:r>
            <a:endParaRPr b="1" i="0" sz="8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t/>
            </a:r>
            <a:endParaRPr sz="800"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s-ES" sz="800">
                <a:latin typeface="Lato Light"/>
                <a:ea typeface="Lato Light"/>
                <a:cs typeface="Lato Light"/>
                <a:sym typeface="Lato Light"/>
              </a:rPr>
              <a:t>🌊 ¿Crees que te hidratas lo suficiente? En verano es más importante que nunca mantener una correcta hidratación.</a:t>
            </a:r>
            <a:endParaRPr sz="800"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sz="800"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s-ES" sz="800">
                <a:latin typeface="Lato Light"/>
                <a:ea typeface="Lato Light"/>
                <a:cs typeface="Lato Light"/>
                <a:sym typeface="Lato Light"/>
              </a:rPr>
              <a:t>Lactoflora te proporciona los niveles necesario de sales minerales y electrolitos gracias a Lactoflora Suero Oral.</a:t>
            </a:r>
            <a:endParaRPr sz="800"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sz="800"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s-ES" sz="800">
                <a:latin typeface="Lato Light"/>
                <a:ea typeface="Lato Light"/>
                <a:cs typeface="Lato Light"/>
                <a:sym typeface="Lato Light"/>
              </a:rPr>
              <a:t>🤳 ¡Disponible en tu farmacia de confianza!</a:t>
            </a:r>
            <a:endParaRPr sz="800"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sz="800"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s-ES" sz="800">
                <a:solidFill>
                  <a:srgbClr val="000000"/>
                </a:solidFill>
                <a:uFill>
                  <a:noFill/>
                </a:uFill>
                <a:latin typeface="Lato Light"/>
                <a:ea typeface="Lato Light"/>
                <a:cs typeface="Lato Light"/>
                <a:sym typeface="Lato Light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#Lactoflora</a:t>
            </a:r>
            <a:r>
              <a:rPr lang="es-ES" sz="800">
                <a:solidFill>
                  <a:srgbClr val="000000"/>
                </a:solidFill>
                <a:latin typeface="Lato Light"/>
                <a:ea typeface="Lato Light"/>
                <a:cs typeface="Lato Light"/>
                <a:sym typeface="Lato Light"/>
              </a:rPr>
              <a:t> </a:t>
            </a:r>
            <a:r>
              <a:rPr lang="es-ES" sz="800">
                <a:solidFill>
                  <a:srgbClr val="000000"/>
                </a:solidFill>
                <a:uFill>
                  <a:noFill/>
                </a:uFill>
                <a:latin typeface="Lato Light"/>
                <a:ea typeface="Lato Light"/>
                <a:cs typeface="Lato Light"/>
                <a:sym typeface="Lato Light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#Equilibratumundo</a:t>
            </a:r>
            <a:r>
              <a:rPr lang="es-ES" sz="800">
                <a:solidFill>
                  <a:srgbClr val="000000"/>
                </a:solidFill>
                <a:latin typeface="Lato Light"/>
                <a:ea typeface="Lato Light"/>
                <a:cs typeface="Lato Light"/>
                <a:sym typeface="Lato Light"/>
              </a:rPr>
              <a:t> #hidratación</a:t>
            </a:r>
            <a:endParaRPr sz="800">
              <a:solidFill>
                <a:srgbClr val="000000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sz="800">
              <a:latin typeface="Lato Light"/>
              <a:ea typeface="Lato Light"/>
              <a:cs typeface="Lato Light"/>
              <a:sym typeface="Lato Light"/>
            </a:endParaRPr>
          </a:p>
        </p:txBody>
      </p:sp>
      <p:pic>
        <p:nvPicPr>
          <p:cNvPr descr="Logo Instagram PNG transparente - StickPNG" id="105" name="Google Shape;105;g2e9df8aa065_0_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 flipH="1">
            <a:off x="623567" y="1998283"/>
            <a:ext cx="156788" cy="1567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" name="Google Shape;106;g2e9df8aa065_0_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856327" y="891425"/>
            <a:ext cx="2462626" cy="24626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AF9F5"/>
        </a:solidFill>
      </p:bgPr>
    </p:bg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2e9df8aa065_0_18"/>
          <p:cNvSpPr/>
          <p:nvPr/>
        </p:nvSpPr>
        <p:spPr>
          <a:xfrm>
            <a:off x="12320069" y="391229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" name="Google Shape;112;g2e9df8aa065_0_18"/>
          <p:cNvSpPr/>
          <p:nvPr/>
        </p:nvSpPr>
        <p:spPr>
          <a:xfrm>
            <a:off x="12495284" y="408750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3" name="Google Shape;113;g2e9df8aa065_0_18"/>
          <p:cNvSpPr/>
          <p:nvPr/>
        </p:nvSpPr>
        <p:spPr>
          <a:xfrm>
            <a:off x="12052919" y="406164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" name="Google Shape;114;g2e9df8aa065_0_18"/>
          <p:cNvSpPr/>
          <p:nvPr/>
        </p:nvSpPr>
        <p:spPr>
          <a:xfrm>
            <a:off x="12228134" y="423685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" name="Google Shape;115;g2e9df8aa065_0_18"/>
          <p:cNvSpPr txBox="1"/>
          <p:nvPr/>
        </p:nvSpPr>
        <p:spPr>
          <a:xfrm>
            <a:off x="780350" y="1998275"/>
            <a:ext cx="3345900" cy="25275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1" i="0" lang="es-ES" sz="8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Copy Instagram </a:t>
            </a:r>
            <a:endParaRPr b="1" i="0" sz="8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t/>
            </a:r>
            <a:endParaRPr sz="800"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s-ES" sz="800">
                <a:latin typeface="Lato Light"/>
                <a:ea typeface="Lato Light"/>
                <a:cs typeface="Lato Light"/>
                <a:sym typeface="Lato Light"/>
              </a:rPr>
              <a:t>😓 ¿Te suele doler la cabeza con frecuencia? Puede que sea porque estás deshidratado.</a:t>
            </a:r>
            <a:endParaRPr sz="800"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sz="800"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s-ES" sz="800">
                <a:latin typeface="Lato Light"/>
                <a:ea typeface="Lato Light"/>
                <a:cs typeface="Lato Light"/>
                <a:sym typeface="Lato Light"/>
              </a:rPr>
              <a:t>Cuando tu cuerpo no recibe suficiente agua, los vasos sanguíneos en el cerebro pueden contraerse, lo que provoca dolores de cabeza. 🧠 Además, la falta de líquidos puede afectar al equilibrio de electrolitos, causando malestar y fatiga. 🥵</a:t>
            </a:r>
            <a:endParaRPr sz="800"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sz="800"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s-ES" sz="800">
                <a:latin typeface="Lato Light"/>
                <a:ea typeface="Lato Light"/>
                <a:cs typeface="Lato Light"/>
                <a:sym typeface="Lato Light"/>
              </a:rPr>
              <a:t>Ya sabes… 📢 ¡Tu bienestar depende de una buena hidratación!</a:t>
            </a:r>
            <a:endParaRPr sz="800"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sz="800"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s-ES" sz="800">
                <a:solidFill>
                  <a:srgbClr val="000000"/>
                </a:solidFill>
                <a:uFill>
                  <a:noFill/>
                </a:uFill>
                <a:latin typeface="Lato Light"/>
                <a:ea typeface="Lato Light"/>
                <a:cs typeface="Lato Light"/>
                <a:sym typeface="Lato Light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#Lactoflora</a:t>
            </a:r>
            <a:r>
              <a:rPr lang="es-ES" sz="800">
                <a:solidFill>
                  <a:srgbClr val="000000"/>
                </a:solidFill>
                <a:latin typeface="Lato Light"/>
                <a:ea typeface="Lato Light"/>
                <a:cs typeface="Lato Light"/>
                <a:sym typeface="Lato Light"/>
              </a:rPr>
              <a:t> </a:t>
            </a:r>
            <a:r>
              <a:rPr lang="es-ES" sz="800">
                <a:solidFill>
                  <a:srgbClr val="000000"/>
                </a:solidFill>
                <a:uFill>
                  <a:noFill/>
                </a:uFill>
                <a:latin typeface="Lato Light"/>
                <a:ea typeface="Lato Light"/>
                <a:cs typeface="Lato Light"/>
                <a:sym typeface="Lato Light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#Equilibratumundo</a:t>
            </a:r>
            <a:r>
              <a:rPr lang="es-ES" sz="800">
                <a:solidFill>
                  <a:srgbClr val="000000"/>
                </a:solidFill>
                <a:latin typeface="Lato Light"/>
                <a:ea typeface="Lato Light"/>
                <a:cs typeface="Lato Light"/>
                <a:sym typeface="Lato Light"/>
              </a:rPr>
              <a:t> </a:t>
            </a:r>
            <a:endParaRPr sz="800"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sz="800"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sz="800"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sz="800"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sz="800">
              <a:latin typeface="Lato Light"/>
              <a:ea typeface="Lato Light"/>
              <a:cs typeface="Lato Light"/>
              <a:sym typeface="Lato Light"/>
            </a:endParaRPr>
          </a:p>
        </p:txBody>
      </p:sp>
      <p:pic>
        <p:nvPicPr>
          <p:cNvPr descr="Logo Instagram PNG transparente - StickPNG" id="116" name="Google Shape;116;g2e9df8aa065_0_1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 flipH="1">
            <a:off x="623567" y="1998283"/>
            <a:ext cx="156788" cy="156788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g2e9df8aa065_0_18"/>
          <p:cNvSpPr/>
          <p:nvPr/>
        </p:nvSpPr>
        <p:spPr>
          <a:xfrm>
            <a:off x="5526350" y="3949050"/>
            <a:ext cx="203700" cy="2037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" name="Google Shape;118;g2e9df8aa065_0_18"/>
          <p:cNvSpPr/>
          <p:nvPr/>
        </p:nvSpPr>
        <p:spPr>
          <a:xfrm>
            <a:off x="5808188" y="3949050"/>
            <a:ext cx="203700" cy="2037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9" name="Google Shape;119;g2e9df8aa065_0_18"/>
          <p:cNvSpPr/>
          <p:nvPr/>
        </p:nvSpPr>
        <p:spPr>
          <a:xfrm>
            <a:off x="6090026" y="3949050"/>
            <a:ext cx="203700" cy="2037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0" name="Google Shape;120;g2e9df8aa065_0_1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413825" y="315775"/>
            <a:ext cx="2015750" cy="2015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Google Shape;121;g2e9df8aa065_0_18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481350" y="315775"/>
            <a:ext cx="2015750" cy="2015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" name="Google Shape;122;g2e9df8aa065_0_18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4413825" y="2373750"/>
            <a:ext cx="2015750" cy="2015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" name="Google Shape;123;g2e9df8aa065_0_18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6481350" y="2373750"/>
            <a:ext cx="2015750" cy="2015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AF9F5"/>
        </a:solidFill>
      </p:bgPr>
    </p:bg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2e9df8aa065_0_25"/>
          <p:cNvSpPr/>
          <p:nvPr/>
        </p:nvSpPr>
        <p:spPr>
          <a:xfrm>
            <a:off x="12320069" y="391229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9" name="Google Shape;129;g2e9df8aa065_0_25"/>
          <p:cNvSpPr/>
          <p:nvPr/>
        </p:nvSpPr>
        <p:spPr>
          <a:xfrm>
            <a:off x="12495284" y="408750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0" name="Google Shape;130;g2e9df8aa065_0_25"/>
          <p:cNvSpPr/>
          <p:nvPr/>
        </p:nvSpPr>
        <p:spPr>
          <a:xfrm>
            <a:off x="12052919" y="406164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" name="Google Shape;131;g2e9df8aa065_0_25"/>
          <p:cNvSpPr/>
          <p:nvPr/>
        </p:nvSpPr>
        <p:spPr>
          <a:xfrm>
            <a:off x="12228134" y="423685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" name="Google Shape;132;g2e9df8aa065_0_25"/>
          <p:cNvSpPr txBox="1"/>
          <p:nvPr/>
        </p:nvSpPr>
        <p:spPr>
          <a:xfrm>
            <a:off x="780350" y="1998275"/>
            <a:ext cx="3345900" cy="15363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1" i="0" lang="es-ES" sz="8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Copy Instagram </a:t>
            </a:r>
            <a:endParaRPr b="1" i="0" sz="8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t/>
            </a:r>
            <a:endParaRPr sz="800"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s-ES" sz="800">
                <a:latin typeface="Lato Light"/>
                <a:ea typeface="Lato Light"/>
                <a:cs typeface="Lato Light"/>
                <a:sym typeface="Lato Light"/>
              </a:rPr>
              <a:t>¡Deja de sufrir por hinchazón y calambres intestinales!😖 Lactoflora IB Solucion combate estas dolencias gracias a una combinación de probióticos y vitamina D3, desarrollada específicamente para personas con disconfort intestinal. </a:t>
            </a:r>
            <a:endParaRPr sz="800"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sz="800"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s-ES" sz="800">
                <a:latin typeface="Lato Light"/>
                <a:ea typeface="Lato Light"/>
                <a:cs typeface="Lato Light"/>
                <a:sym typeface="Lato Light"/>
              </a:rPr>
              <a:t>😊 Vuelve a sentirte bien gracias a Lactoflora. </a:t>
            </a:r>
            <a:endParaRPr sz="800"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sz="800"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s-ES" sz="800">
                <a:solidFill>
                  <a:srgbClr val="000000"/>
                </a:solidFill>
                <a:uFill>
                  <a:noFill/>
                </a:uFill>
                <a:latin typeface="Lato Light"/>
                <a:ea typeface="Lato Light"/>
                <a:cs typeface="Lato Light"/>
                <a:sym typeface="Lato Light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#Lactoflora</a:t>
            </a:r>
            <a:r>
              <a:rPr lang="es-ES" sz="800">
                <a:solidFill>
                  <a:srgbClr val="000000"/>
                </a:solidFill>
                <a:latin typeface="Lato Light"/>
                <a:ea typeface="Lato Light"/>
                <a:cs typeface="Lato Light"/>
                <a:sym typeface="Lato Light"/>
              </a:rPr>
              <a:t> </a:t>
            </a:r>
            <a:r>
              <a:rPr lang="es-ES" sz="800">
                <a:solidFill>
                  <a:srgbClr val="000000"/>
                </a:solidFill>
                <a:uFill>
                  <a:noFill/>
                </a:uFill>
                <a:latin typeface="Lato Light"/>
                <a:ea typeface="Lato Light"/>
                <a:cs typeface="Lato Light"/>
                <a:sym typeface="Lato Light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#Equilibratumundo</a:t>
            </a:r>
            <a:endParaRPr sz="800">
              <a:latin typeface="Lato Light"/>
              <a:ea typeface="Lato Light"/>
              <a:cs typeface="Lato Light"/>
              <a:sym typeface="Lato Light"/>
            </a:endParaRPr>
          </a:p>
        </p:txBody>
      </p:sp>
      <p:pic>
        <p:nvPicPr>
          <p:cNvPr descr="Logo Instagram PNG transparente - StickPNG" id="133" name="Google Shape;133;g2e9df8aa065_0_2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 flipH="1">
            <a:off x="623567" y="1998283"/>
            <a:ext cx="156788" cy="1567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" name="Google Shape;134;g2e9df8aa065_0_2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619675" y="936463"/>
            <a:ext cx="3270576" cy="32705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AF9F5"/>
        </a:solidFill>
      </p:bgPr>
    </p:bg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2e9df8aa065_0_11"/>
          <p:cNvSpPr/>
          <p:nvPr/>
        </p:nvSpPr>
        <p:spPr>
          <a:xfrm>
            <a:off x="12320069" y="391229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0" name="Google Shape;140;g2e9df8aa065_0_11"/>
          <p:cNvSpPr/>
          <p:nvPr/>
        </p:nvSpPr>
        <p:spPr>
          <a:xfrm>
            <a:off x="12495284" y="408750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" name="Google Shape;141;g2e9df8aa065_0_11"/>
          <p:cNvSpPr/>
          <p:nvPr/>
        </p:nvSpPr>
        <p:spPr>
          <a:xfrm>
            <a:off x="12052919" y="406164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2" name="Google Shape;142;g2e9df8aa065_0_11"/>
          <p:cNvSpPr/>
          <p:nvPr/>
        </p:nvSpPr>
        <p:spPr>
          <a:xfrm>
            <a:off x="12228134" y="423685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3" name="Google Shape;143;g2e9df8aa065_0_11"/>
          <p:cNvSpPr txBox="1"/>
          <p:nvPr/>
        </p:nvSpPr>
        <p:spPr>
          <a:xfrm>
            <a:off x="780350" y="1998275"/>
            <a:ext cx="3345900" cy="19611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1" i="0" lang="es-ES" sz="8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Copy Instagram </a:t>
            </a:r>
            <a:endParaRPr b="1" i="0" sz="8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t/>
            </a:r>
            <a:endParaRPr sz="800"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s-ES" sz="800">
                <a:latin typeface="Lato Light"/>
                <a:ea typeface="Lato Light"/>
                <a:cs typeface="Lato Light"/>
                <a:sym typeface="Lato Light"/>
              </a:rPr>
              <a:t>Un intestino sano es clave para el bienestar general. Y es que lo que sucede en él, afecta a todo tu cuerpo. </a:t>
            </a:r>
            <a:endParaRPr sz="800"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sz="800"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s-ES" sz="800">
                <a:latin typeface="Lato Light"/>
                <a:ea typeface="Lato Light"/>
                <a:cs typeface="Lato Light"/>
                <a:sym typeface="Lato Light"/>
              </a:rPr>
              <a:t>Mantén tu microbiota en equilibrio con Lactoflora, expertos en probióticos y prebióticos para la microbiota.</a:t>
            </a:r>
            <a:endParaRPr sz="800"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sz="800"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s-ES" sz="800">
                <a:latin typeface="Lato Light"/>
                <a:ea typeface="Lato Light"/>
                <a:cs typeface="Lato Light"/>
                <a:sym typeface="Lato Light"/>
              </a:rPr>
              <a:t>📲 Descubre más en nuestra web oficial. </a:t>
            </a:r>
            <a:endParaRPr sz="800"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sz="800"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s-ES" sz="800">
                <a:solidFill>
                  <a:srgbClr val="000000"/>
                </a:solidFill>
                <a:uFill>
                  <a:noFill/>
                </a:uFill>
                <a:latin typeface="Lato Light"/>
                <a:ea typeface="Lato Light"/>
                <a:cs typeface="Lato Light"/>
                <a:sym typeface="Lato Light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#Lactoflora</a:t>
            </a:r>
            <a:r>
              <a:rPr lang="es-ES" sz="800">
                <a:solidFill>
                  <a:srgbClr val="000000"/>
                </a:solidFill>
                <a:latin typeface="Lato Light"/>
                <a:ea typeface="Lato Light"/>
                <a:cs typeface="Lato Light"/>
                <a:sym typeface="Lato Light"/>
              </a:rPr>
              <a:t> </a:t>
            </a:r>
            <a:r>
              <a:rPr lang="es-ES" sz="800">
                <a:solidFill>
                  <a:srgbClr val="000000"/>
                </a:solidFill>
                <a:uFill>
                  <a:noFill/>
                </a:uFill>
                <a:latin typeface="Lato Light"/>
                <a:ea typeface="Lato Light"/>
                <a:cs typeface="Lato Light"/>
                <a:sym typeface="Lato Light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#Equilibratumundo</a:t>
            </a:r>
            <a:r>
              <a:rPr lang="es-ES" sz="800">
                <a:solidFill>
                  <a:srgbClr val="000000"/>
                </a:solidFill>
                <a:latin typeface="Lato Light"/>
                <a:ea typeface="Lato Light"/>
                <a:cs typeface="Lato Light"/>
                <a:sym typeface="Lato Light"/>
              </a:rPr>
              <a:t> #microbiota</a:t>
            </a:r>
            <a:endParaRPr sz="800"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sz="800"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sz="800">
              <a:latin typeface="Lato Light"/>
              <a:ea typeface="Lato Light"/>
              <a:cs typeface="Lato Light"/>
              <a:sym typeface="Lato Light"/>
            </a:endParaRPr>
          </a:p>
        </p:txBody>
      </p:sp>
      <p:pic>
        <p:nvPicPr>
          <p:cNvPr id="144" name="Google Shape;144;g2e9df8aa065_0_1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677700" y="1095625"/>
            <a:ext cx="2606299" cy="260629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 Instagram PNG transparente - StickPNG" id="145" name="Google Shape;145;g2e9df8aa065_0_1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 flipH="1">
            <a:off x="623567" y="1998283"/>
            <a:ext cx="156788" cy="1567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Abel</dc:creator>
</cp:coreProperties>
</file>